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8" d="100"/>
          <a:sy n="18" d="100"/>
        </p:scale>
        <p:origin x="-108" y="-18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EA4857-933E-4654-8D84-D15A53E7BA9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A7D18E-F965-4EED-B509-C2906DE58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73765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1665269A-2983-42D4-AC44-F4110C7EB35B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6E505601-798C-4616-A853-A6589012A820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5269A-2983-42D4-AC44-F4110C7EB35B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05601-798C-4616-A853-A6589012A82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5269A-2983-42D4-AC44-F4110C7EB35B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05601-798C-4616-A853-A6589012A82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5269A-2983-42D4-AC44-F4110C7EB35B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05601-798C-4616-A853-A6589012A82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5269A-2983-42D4-AC44-F4110C7EB35B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05601-798C-4616-A853-A6589012A82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5269A-2983-42D4-AC44-F4110C7EB35B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05601-798C-4616-A853-A6589012A82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5269A-2983-42D4-AC44-F4110C7EB35B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05601-798C-4616-A853-A6589012A82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5269A-2983-42D4-AC44-F4110C7EB35B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05601-798C-4616-A853-A6589012A82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5269A-2983-42D4-AC44-F4110C7EB35B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05601-798C-4616-A853-A6589012A82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5269A-2983-42D4-AC44-F4110C7EB35B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05601-798C-4616-A853-A6589012A820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65269A-2983-42D4-AC44-F4110C7EB35B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505601-798C-4616-A853-A6589012A82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1665269A-2983-42D4-AC44-F4110C7EB35B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6E505601-798C-4616-A853-A6589012A820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 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en-US" b="1" dirty="0" smtClean="0">
                <a:ln/>
                <a:solidFill>
                  <a:schemeClr val="accent3"/>
                </a:solidFill>
              </a:rPr>
              <a:t>by Tyler </a:t>
            </a:r>
            <a:r>
              <a:rPr lang="en-US" b="1" dirty="0" smtClean="0">
                <a:ln/>
                <a:solidFill>
                  <a:schemeClr val="accent3"/>
                </a:solidFill>
              </a:rPr>
              <a:t>Cope</a:t>
            </a:r>
          </a:p>
          <a:p>
            <a:endParaRPr lang="en-US" b="1" dirty="0">
              <a:ln/>
              <a:solidFill>
                <a:schemeClr val="accent3"/>
              </a:solidFill>
            </a:endParaRPr>
          </a:p>
          <a:p>
            <a:r>
              <a:rPr lang="en-US" b="1" dirty="0" smtClean="0">
                <a:ln/>
                <a:solidFill>
                  <a:schemeClr val="accent3"/>
                </a:solidFill>
              </a:rPr>
              <a:t>science</a:t>
            </a:r>
          </a:p>
          <a:p>
            <a:r>
              <a:rPr lang="en-US" b="1" dirty="0" smtClean="0">
                <a:ln/>
                <a:solidFill>
                  <a:schemeClr val="accent3"/>
                </a:solidFill>
              </a:rPr>
              <a:t>Mr. shepard </a:t>
            </a:r>
            <a:endParaRPr lang="en-US" b="1" dirty="0">
              <a:ln/>
              <a:solidFill>
                <a:schemeClr val="accent3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502727" y="2286000"/>
            <a:ext cx="372687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5400" b="1" dirty="0" smtClean="0">
                <a:ln w="50800"/>
                <a:solidFill>
                  <a:schemeClr val="bg1">
                    <a:shade val="50000"/>
                  </a:schemeClr>
                </a:solidFill>
              </a:rPr>
              <a:t>Flood</a:t>
            </a:r>
            <a:endParaRPr lang="en-US" sz="5400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3074" name="Picture 2" descr="C:\Documents and Settings\Cope3\Local Settings\Temp\Temporary Internet Files\Content.IE5\VUZFKP3K\MC900104978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747665"/>
            <a:ext cx="3627887" cy="3627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5866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floods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flood is a overflow of water that drowns land 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8700" y="3200400"/>
            <a:ext cx="694944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433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conditions cause floods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Lot and lots of rain.</a:t>
            </a:r>
          </a:p>
          <a:p>
            <a:r>
              <a:rPr lang="en-US" dirty="0" smtClean="0"/>
              <a:t>Plus run offs and creeks.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3352800"/>
            <a:ext cx="6248400" cy="28551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2912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long does they things last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flood last about three days to a week sometimes maybe even 2 weeks at the max.</a:t>
            </a:r>
            <a:endParaRPr lang="en-US" dirty="0"/>
          </a:p>
        </p:txBody>
      </p:sp>
      <p:pic>
        <p:nvPicPr>
          <p:cNvPr id="1026" name="Picture 2" descr="C:\Documents and Settings\Cope3\Local Settings\Temp\Temporary Internet Files\Content.IE5\1Z8W7MD5\MC900437854[1]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31055">
            <a:off x="5410200" y="3276600"/>
            <a:ext cx="3276600" cy="3276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95480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1653" y="2666999"/>
            <a:ext cx="8229600" cy="3810001"/>
          </a:xfrm>
        </p:spPr>
        <p:txBody>
          <a:bodyPr/>
          <a:lstStyle/>
          <a:p>
            <a:r>
              <a:rPr lang="en-US" dirty="0" smtClean="0"/>
              <a:t>It will do more that thousands of dollars in property damage.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47353" y="304800"/>
            <a:ext cx="845820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en-US" sz="54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What kind of property damage does this thing do</a:t>
            </a:r>
            <a:endParaRPr lang="en-US" sz="54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2050" name="Picture 2" descr="C:\Documents and Settings\Cope3\Local Settings\Temp\Temporary Internet Files\Content.IE5\VUZFKP3K\MC900153600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0600" y="3962400"/>
            <a:ext cx="3599417" cy="25384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cilp art 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099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Interesting  fact 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Did you know that 4.5 percent of floods do not damage to property damage.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2891" y="3276600"/>
            <a:ext cx="7391400" cy="3207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15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151</TotalTime>
  <Words>106</Words>
  <Application>Microsoft Office PowerPoint</Application>
  <PresentationFormat>On-screen Show (4:3)</PresentationFormat>
  <Paragraphs>18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Austin</vt:lpstr>
      <vt:lpstr> </vt:lpstr>
      <vt:lpstr>What are floods </vt:lpstr>
      <vt:lpstr>What conditions cause floods </vt:lpstr>
      <vt:lpstr>How long does they things last</vt:lpstr>
      <vt:lpstr>PowerPoint Presentation</vt:lpstr>
      <vt:lpstr>Interesting  fact ?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 are floods</dc:title>
  <dc:creator>Haywood County Schools</dc:creator>
  <cp:lastModifiedBy>Haywood County Schools</cp:lastModifiedBy>
  <cp:revision>12</cp:revision>
  <dcterms:created xsi:type="dcterms:W3CDTF">2013-05-01T13:28:16Z</dcterms:created>
  <dcterms:modified xsi:type="dcterms:W3CDTF">2013-05-02T12:51:18Z</dcterms:modified>
</cp:coreProperties>
</file>